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B4EEC-9C07-41EA-8D7C-ECCB7C7FBB8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BCD1B-85D4-476F-9540-06727FD632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57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168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1168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2ED07F8-04DA-48F1-80D5-B3C572B468D7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1168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1168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76E2B5F-E1CA-48D6-B3C4-AF7BC0B0043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270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1270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358C934-40E1-44A8-B891-5B93D6A66E41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1271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1271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CD8DADD-574A-4F7C-A113-3D06CDB59B4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37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373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71373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A25E3AB-4743-442C-B84E-F22ECF2E03E6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71373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71373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CBFAB25-1ACE-4C16-9CA6-E3C9E768902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886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49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773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4459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962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2318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74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584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634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074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716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958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07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CC822FDA-3C3E-413C-A7C9-D2E52CE503D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5C57C2B0-14D2-4A8C-A7D7-17344CF30C2B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png"/><Relationship Id="rId2" Type="http://schemas.openxmlformats.org/officeDocument/2006/relationships/audio" Target="../media/audio3.wav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Foreign Tax Credit</a:t>
            </a:r>
          </a:p>
        </p:txBody>
      </p:sp>
      <p:sp>
        <p:nvSpPr>
          <p:cNvPr id="313347" name="Subtitle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 Line 47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Tab 5</a:t>
            </a:r>
          </a:p>
        </p:txBody>
      </p:sp>
      <p:sp>
        <p:nvSpPr>
          <p:cNvPr id="313348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4491-24 Foreign Tax Credit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313349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1335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A9371E2-28B1-420E-A4C5-CBAD79FA344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313351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4107" name="~PP2296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19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0981770"/>
      </p:ext>
    </p:extLst>
  </p:cSld>
  <p:clrMapOvr>
    <a:masterClrMapping/>
  </p:clrMapOvr>
  <p:transition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Foreign Tax Credit</a:t>
            </a:r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Reported to TP on 1099 INT or 1099 DIV</a:t>
            </a:r>
          </a:p>
          <a:p>
            <a:pPr eaLnBrk="1" hangingPunct="1"/>
            <a:r>
              <a:rPr lang="en-US" smtClean="0"/>
              <a:t>Only in scope total if &lt;$300 ($600 MFJ)</a:t>
            </a:r>
          </a:p>
          <a:p>
            <a:pPr eaLnBrk="1" hangingPunct="1"/>
            <a:r>
              <a:rPr lang="en-US" smtClean="0"/>
              <a:t>Link from 1040, Line 47 and enter at the top of Form 1116</a:t>
            </a:r>
          </a:p>
          <a:p>
            <a:pPr lvl="1" eaLnBrk="1" hangingPunct="1"/>
            <a:r>
              <a:rPr lang="en-US" smtClean="0"/>
              <a:t>Do NOT put directly on 1040 – can cause problems</a:t>
            </a:r>
          </a:p>
          <a:p>
            <a:pPr eaLnBrk="1" hangingPunct="1"/>
            <a:r>
              <a:rPr lang="en-US" smtClean="0"/>
              <a:t>The rest of Form 1116 is Out Of Scope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31437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1437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2FF8404-84D6-409F-AD19-EC6EEDB2D4D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314374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5130" name="~PP7296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78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4409361"/>
      </p:ext>
    </p:extLst>
  </p:cSld>
  <p:clrMapOvr>
    <a:masterClrMapping/>
  </p:clrMapOvr>
  <p:transition advTm="9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5394" name="Object 2"/>
          <p:cNvGraphicFramePr>
            <a:graphicFrameLocks noChangeAspect="1"/>
          </p:cNvGraphicFramePr>
          <p:nvPr/>
        </p:nvGraphicFramePr>
        <p:xfrm>
          <a:off x="0" y="385763"/>
          <a:ext cx="9144000" cy="608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Bitmap Image" r:id="rId5" imgW="5323810" imgH="3543795" progId="PBrush">
                  <p:embed/>
                </p:oleObj>
              </mc:Choice>
              <mc:Fallback>
                <p:oleObj name="Bitmap Image" r:id="rId5" imgW="5323810" imgH="3543795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85763"/>
                        <a:ext cx="9144000" cy="6086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5395" name="Oval 3"/>
          <p:cNvSpPr>
            <a:spLocks noChangeArrowheads="1"/>
          </p:cNvSpPr>
          <p:nvPr/>
        </p:nvSpPr>
        <p:spPr bwMode="auto">
          <a:xfrm>
            <a:off x="3733800" y="2590800"/>
            <a:ext cx="1981200" cy="9144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315396" name="Text Box 4"/>
          <p:cNvSpPr txBox="1">
            <a:spLocks noChangeArrowheads="1"/>
          </p:cNvSpPr>
          <p:nvPr/>
        </p:nvSpPr>
        <p:spPr bwMode="auto">
          <a:xfrm>
            <a:off x="8229600" y="609600"/>
            <a:ext cx="6096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solidFill>
                  <a:srgbClr val="000000"/>
                </a:solidFill>
              </a:rPr>
              <a:t>2005</a:t>
            </a:r>
          </a:p>
        </p:txBody>
      </p:sp>
      <p:sp>
        <p:nvSpPr>
          <p:cNvPr id="315397" name="Text Box 5"/>
          <p:cNvSpPr txBox="1">
            <a:spLocks noChangeArrowheads="1"/>
          </p:cNvSpPr>
          <p:nvPr/>
        </p:nvSpPr>
        <p:spPr bwMode="auto">
          <a:xfrm>
            <a:off x="8077200" y="609600"/>
            <a:ext cx="762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400"/>
              <a:t>2008</a:t>
            </a:r>
          </a:p>
        </p:txBody>
      </p:sp>
      <p:sp>
        <p:nvSpPr>
          <p:cNvPr id="315398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315399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4D7443C-95D7-4B23-8296-80240350420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315400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035" name="~PP32976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951.WAV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6512894"/>
      </p:ext>
    </p:extLst>
  </p:cSld>
  <p:clrMapOvr>
    <a:masterClrMapping/>
  </p:clrMapOvr>
  <p:transition advTm="5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3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126</Words>
  <Application>Microsoft Office PowerPoint</Application>
  <PresentationFormat>On-screen Show (4:3)</PresentationFormat>
  <Paragraphs>33</Paragraphs>
  <Slides>3</Slides>
  <Notes>3</Notes>
  <HiddenSlides>0</HiddenSlides>
  <MMClips>3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NJ Template 06</vt:lpstr>
      <vt:lpstr>Bitmap Image</vt:lpstr>
      <vt:lpstr>Foreign Tax Credit</vt:lpstr>
      <vt:lpstr>Foreign Tax Credit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Foreign Tax Credit</dc:title>
  <dc:creator>HershAl</dc:creator>
  <cp:lastModifiedBy>HershAl</cp:lastModifiedBy>
  <cp:revision>2</cp:revision>
  <dcterms:created xsi:type="dcterms:W3CDTF">2012-01-07T00:34:36Z</dcterms:created>
  <dcterms:modified xsi:type="dcterms:W3CDTF">2012-01-07T00:34:37Z</dcterms:modified>
</cp:coreProperties>
</file>